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73"/>
  </p:normalViewPr>
  <p:slideViewPr>
    <p:cSldViewPr snapToGrid="0">
      <p:cViewPr varScale="1">
        <p:scale>
          <a:sx n="115" d="100"/>
          <a:sy n="115" d="100"/>
        </p:scale>
        <p:origin x="7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175" indent="-384175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175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Week1 ideas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Yuejiao Geng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8547" y="382096"/>
            <a:ext cx="9601200" cy="1485900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City Track</a:t>
            </a:r>
            <a:br>
              <a:rPr kumimoji="1" lang="en-US" altLang="zh-CN" dirty="0"/>
            </a:br>
            <a:r>
              <a:rPr kumimoji="1" lang="en-US" altLang="zh-CN" sz="3600" dirty="0"/>
              <a:t>Vibrant color</a:t>
            </a:r>
            <a:br>
              <a:rPr kumimoji="1" lang="en-US" altLang="zh-CN" sz="3600" dirty="0"/>
            </a:br>
            <a:r>
              <a:rPr kumimoji="1" lang="en-US" altLang="zh-CN" sz="3600" dirty="0"/>
              <a:t>Turning skill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8547" y="2572445"/>
            <a:ext cx="2642841" cy="2668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Key design:</a:t>
            </a:r>
          </a:p>
          <a:p>
            <a:pPr marL="0" indent="0">
              <a:buNone/>
            </a:pP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--Overlap</a:t>
            </a:r>
            <a:r>
              <a:rPr kumimoji="1" lang="zh-CN" altLang="en-US" dirty="0">
                <a:latin typeface="Arial" panose="020B0604020202090204" pitchFamily="34" charset="0"/>
                <a:cs typeface="Arial" panose="020B0604020202090204" pitchFamily="34" charset="0"/>
              </a:rPr>
              <a:t> </a:t>
            </a: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roads</a:t>
            </a:r>
            <a:b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--Pick up tools</a:t>
            </a:r>
            <a:b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--Elements block road (city elements)</a:t>
            </a:r>
            <a:b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--Traffic light (follow rules)</a:t>
            </a:r>
            <a:endParaRPr kumimoji="1"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5" name="图片 4" descr="图示&#10;&#10;AI 生成的内容可能不正确。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190" y="275058"/>
            <a:ext cx="9080810" cy="63078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8547" y="620039"/>
            <a:ext cx="9601200" cy="1485900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Forest</a:t>
            </a:r>
            <a:br>
              <a:rPr kumimoji="1" lang="en-US" altLang="zh-CN" dirty="0"/>
            </a:br>
            <a:r>
              <a:rPr kumimoji="1" lang="en-US" altLang="zh-CN" sz="3200" dirty="0"/>
              <a:t>Curve road </a:t>
            </a:r>
            <a:br>
              <a:rPr kumimoji="1" lang="en-US" altLang="zh-CN" sz="3200" dirty="0"/>
            </a:br>
            <a:r>
              <a:rPr kumimoji="1" lang="en-US" altLang="zh-CN" sz="3200" dirty="0"/>
              <a:t>skills</a:t>
            </a:r>
            <a:endParaRPr kumimoji="1" lang="zh-CN" altLang="en-US" sz="3200" dirty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728547" y="2572445"/>
            <a:ext cx="2642841" cy="2668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Key design:</a:t>
            </a:r>
          </a:p>
          <a:p>
            <a:pPr marL="0" indent="0">
              <a:buNone/>
            </a:pP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--central forest</a:t>
            </a:r>
            <a:b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--fallen trees </a:t>
            </a:r>
            <a:b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--squirrel (forest animals)</a:t>
            </a:r>
            <a:b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--tree branches </a:t>
            </a:r>
            <a:b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(pass one by one)</a:t>
            </a:r>
            <a:endParaRPr kumimoji="1"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8" name="图片 7" descr="图示&#10;&#10;AI 生成的内容可能不正确。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7" y="277374"/>
            <a:ext cx="9074143" cy="63032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8547" y="620039"/>
            <a:ext cx="9601200" cy="1485900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Desert</a:t>
            </a:r>
            <a:endParaRPr kumimoji="1" lang="zh-CN" altLang="en-US" sz="3200" dirty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728547" y="2572445"/>
            <a:ext cx="2642841" cy="2668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Reference</a:t>
            </a:r>
            <a:endParaRPr kumimoji="1"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4" name="图片 3" descr="图片包含 桌子, 香蕉, 橙子, 沙子&#10;&#10;AI 生成的内容可能不正确。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674" y="983293"/>
            <a:ext cx="9341632" cy="52546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8547" y="620039"/>
            <a:ext cx="9601200" cy="1485900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Glacier</a:t>
            </a: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728547" y="2572445"/>
            <a:ext cx="2642841" cy="2668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latin typeface="Arial" panose="020B0604020202090204" pitchFamily="34" charset="0"/>
                <a:cs typeface="Arial" panose="020B0604020202090204" pitchFamily="34" charset="0"/>
              </a:rPr>
              <a:t>Reference</a:t>
            </a:r>
            <a:endParaRPr kumimoji="1" lang="zh-CN" altLang="en-US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3" name="图片 2" descr="98db22ea-e052-491e-b09d-e8aae390feb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620" y="551815"/>
            <a:ext cx="8097520" cy="57537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en-US" altLang="zh-CN"/>
              <a:t>3</a:t>
            </a:r>
            <a:r>
              <a:rPr kumimoji="1" lang="en-US" altLang="zh-CN" baseline="30000"/>
              <a:t>rd</a:t>
            </a:r>
            <a:r>
              <a:rPr kumimoji="1" lang="en-US" altLang="zh-CN"/>
              <a:t> Game</a:t>
            </a:r>
            <a:endParaRPr kumimoji="1"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Animal</a:t>
            </a:r>
            <a:r>
              <a:rPr lang="zh-CN" altLang="en-US" dirty="0"/>
              <a:t> </a:t>
            </a:r>
            <a:r>
              <a:rPr lang="en-US" altLang="zh-CN" dirty="0"/>
              <a:t>food chain</a:t>
            </a:r>
          </a:p>
          <a:p>
            <a:pPr marL="0" indent="0">
              <a:buNone/>
            </a:pPr>
            <a:r>
              <a:rPr lang="en-US" altLang="zh-CN" dirty="0"/>
              <a:t>For example, a rabbit and a carrot</a:t>
            </a:r>
          </a:p>
          <a:p>
            <a:pPr marL="0" indent="0">
              <a:buNone/>
            </a:pPr>
            <a:r>
              <a:rPr lang="en-US" altLang="zh-CN" dirty="0"/>
              <a:t>They are randomly assigned as animal and food</a:t>
            </a:r>
          </a:p>
          <a:p>
            <a:pPr marL="0" indent="0">
              <a:buNone/>
            </a:pPr>
            <a:r>
              <a:rPr lang="en-US" altLang="zh-CN" dirty="0"/>
              <a:t>The animal needs to chase the food and eat it</a:t>
            </a:r>
            <a:endParaRPr lang="zh-CN" altLang="en-US" dirty="0"/>
          </a:p>
        </p:txBody>
      </p:sp>
      <p:pic>
        <p:nvPicPr>
          <p:cNvPr id="8" name="图片 7" descr="图片包含 信件&#10;&#10;AI 生成的内容可能不正确。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1004299"/>
            <a:ext cx="6517065" cy="45293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74F984-506C-BA65-662D-3F6C89255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2CE8AF-2737-12C5-D52D-DF7E99FE4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kumimoji="1" lang="en-US" altLang="zh-CN"/>
              <a:t>3</a:t>
            </a:r>
            <a:r>
              <a:rPr kumimoji="1" lang="en-US" altLang="zh-CN" baseline="30000"/>
              <a:t>rd</a:t>
            </a:r>
            <a:r>
              <a:rPr kumimoji="1" lang="en-US" altLang="zh-CN"/>
              <a:t> Game</a:t>
            </a:r>
            <a:endParaRPr kumimoji="1" lang="zh-CN" altLang="en-US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F9F4E41-D120-5D39-04C0-B6512B8D1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870141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Animal</a:t>
            </a:r>
            <a:r>
              <a:rPr lang="zh-CN" altLang="en-US" dirty="0"/>
              <a:t> </a:t>
            </a:r>
            <a:r>
              <a:rPr lang="en-US" altLang="zh-CN" dirty="0"/>
              <a:t>bathing</a:t>
            </a:r>
          </a:p>
        </p:txBody>
      </p:sp>
    </p:spTree>
    <p:extLst>
      <p:ext uri="{BB962C8B-B14F-4D97-AF65-F5344CB8AC3E}">
        <p14:creationId xmlns:p14="http://schemas.microsoft.com/office/powerpoint/2010/main" val="376864537"/>
      </p:ext>
    </p:extLst>
  </p:cSld>
  <p:clrMapOvr>
    <a:masterClrMapping/>
  </p:clrMapOvr>
</p:sld>
</file>

<file path=ppt/theme/theme1.xml><?xml version="1.0" encoding="utf-8"?>
<a:theme xmlns:a="http://schemas.openxmlformats.org/drawingml/2006/main" name="剪切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剪切</Template>
  <TotalTime>5</TotalTime>
  <Words>113</Words>
  <Application>Microsoft Macintosh PowerPoint</Application>
  <PresentationFormat>宽屏</PresentationFormat>
  <Paragraphs>19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Arial</vt:lpstr>
      <vt:lpstr>Franklin Gothic Book</vt:lpstr>
      <vt:lpstr>剪切</vt:lpstr>
      <vt:lpstr>Week1 ideas</vt:lpstr>
      <vt:lpstr>City Track Vibrant color Turning skill</vt:lpstr>
      <vt:lpstr>Forest Curve road  skills</vt:lpstr>
      <vt:lpstr>Desert</vt:lpstr>
      <vt:lpstr>Glacier</vt:lpstr>
      <vt:lpstr>3rd Game</vt:lpstr>
      <vt:lpstr>3rd Game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Geng, Yuejiao</dc:creator>
  <cp:lastModifiedBy>Geng, Yuejiao</cp:lastModifiedBy>
  <cp:revision>25</cp:revision>
  <dcterms:created xsi:type="dcterms:W3CDTF">2025-05-22T10:00:59Z</dcterms:created>
  <dcterms:modified xsi:type="dcterms:W3CDTF">2025-05-22T10:20:32Z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4F77ECBDB398795EDBF52E68C8917D69_42</vt:lpwstr>
  </property>
  <property fmtid="{D5CDD505-2E9C-101B-9397-08002B2CF9AE}" pid="3" name="KSOProductBuildVer">
    <vt:lpwstr>2052-7.4.1.8983</vt:lpwstr>
  </property>
</Properties>
</file>

<file path=docProps/thumbnail.jpeg>
</file>